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42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2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76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83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22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58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04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84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11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48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34F13-0A02-4CFB-ACD5-1CF2123F4313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76A83-A86B-4005-A1FE-697E2B8E11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66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雲朵形 8"/>
          <p:cNvSpPr/>
          <p:nvPr/>
        </p:nvSpPr>
        <p:spPr>
          <a:xfrm>
            <a:off x="4545863" y="3048284"/>
            <a:ext cx="3447934" cy="2173068"/>
          </a:xfrm>
          <a:prstGeom prst="cloud">
            <a:avLst/>
          </a:prstGeom>
          <a:solidFill>
            <a:srgbClr val="FFF8E5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390071" y="1708726"/>
            <a:ext cx="6142183" cy="450892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TW" altLang="en-US" sz="287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屁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22982" y="2513647"/>
            <a:ext cx="14622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 smtClean="0"/>
              <a:t>The</a:t>
            </a:r>
            <a:endParaRPr lang="zh-TW" altLang="en-US" sz="6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922982" y="3053761"/>
            <a:ext cx="290945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 smtClean="0"/>
              <a:t>Fart</a:t>
            </a:r>
            <a:endParaRPr lang="zh-TW" altLang="en-US" sz="115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631709" y="4134818"/>
            <a:ext cx="35702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/>
              <a:t>Sensor</a:t>
            </a:r>
            <a:endParaRPr lang="zh-TW" altLang="en-US" sz="9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593511" y="16013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00357014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林俊廷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00357127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沈桓慶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66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583" y="4457517"/>
            <a:ext cx="1836281" cy="18362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b="26596"/>
          <a:stretch/>
        </p:blipFill>
        <p:spPr>
          <a:xfrm>
            <a:off x="6720364" y="4769798"/>
            <a:ext cx="2438400" cy="1524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5032" y="1988205"/>
            <a:ext cx="10579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datasheet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給定的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r_s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⁄ r_0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和濃度的關係圖轉換成線性關係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測器精確度不如預期，無法準確地捕捉到放屁的資料。可以再加上其他種類，如：硫化氫、體溫的感測器，來輔助觀察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資不夠，且不是很能捕捉到屁，也許需要個集屁裝置。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25032" y="625033"/>
            <a:ext cx="619245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6000" b="1" dirty="0" smtClean="0"/>
              <a:t>Difficulty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1543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25032" y="625033"/>
            <a:ext cx="619245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6000" b="1" dirty="0" smtClean="0"/>
              <a:t>Difficulty</a:t>
            </a:r>
            <a:endParaRPr lang="zh-TW" altLang="en-US" sz="6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9159588" y="3885927"/>
            <a:ext cx="2972073" cy="297207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803" y="5044423"/>
            <a:ext cx="980227" cy="132165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25032" y="1988205"/>
            <a:ext cx="105792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AndroidStudio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的藍芽模組設定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由後端繪製結果的折線圖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資料庫奇怪的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BUG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924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180565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9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endParaRPr lang="zh-TW" altLang="en-US" sz="9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37270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我們將以打火機代替放屁，大家不用擔心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47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  <a14:imgEffect>
                      <a14:saturation sa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2357729"/>
            <a:ext cx="12192000" cy="1846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你可能沒有女友</a:t>
            </a:r>
            <a:endParaRPr lang="en-US" altLang="zh-TW" sz="4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但不可能不放</a:t>
            </a:r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屁</a:t>
            </a:r>
          </a:p>
        </p:txBody>
      </p:sp>
    </p:spTree>
    <p:extLst>
      <p:ext uri="{BB962C8B-B14F-4D97-AF65-F5344CB8AC3E}">
        <p14:creationId xmlns:p14="http://schemas.microsoft.com/office/powerpoint/2010/main" val="261542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35" y="800899"/>
            <a:ext cx="3337404" cy="20024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585" y="126460"/>
            <a:ext cx="7101191" cy="710119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321" y="966269"/>
            <a:ext cx="6096012" cy="60960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178" y="535021"/>
            <a:ext cx="3545233" cy="31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96" y="4479239"/>
            <a:ext cx="2271483" cy="18171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18" y="4014275"/>
            <a:ext cx="1767597" cy="238327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42" y="1435349"/>
            <a:ext cx="1336630" cy="73354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91" y="1435348"/>
            <a:ext cx="1336630" cy="73354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42" y="4839142"/>
            <a:ext cx="1336630" cy="73354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91" y="5021062"/>
            <a:ext cx="1336630" cy="7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8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585" y="126460"/>
            <a:ext cx="7101191" cy="7101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321" y="966269"/>
            <a:ext cx="6096012" cy="609601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7402749" y="1157592"/>
            <a:ext cx="1702341" cy="99222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AR DESTINE" panose="02000000000000000000" pitchFamily="2" charset="0"/>
              </a:rPr>
              <a:t>Login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238332" y="1342418"/>
            <a:ext cx="3018501" cy="593387"/>
          </a:xfrm>
          <a:prstGeom prst="rightArrow">
            <a:avLst>
              <a:gd name="adj1" fmla="val 50000"/>
              <a:gd name="adj2" fmla="val 9262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5400000">
            <a:off x="7711611" y="2601954"/>
            <a:ext cx="1084613" cy="593387"/>
          </a:xfrm>
          <a:prstGeom prst="rightArrow">
            <a:avLst>
              <a:gd name="adj1" fmla="val 50000"/>
              <a:gd name="adj2" fmla="val 9262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7402746" y="3677055"/>
            <a:ext cx="1702341" cy="99222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AR DESTINE" panose="02000000000000000000" pitchFamily="2" charset="0"/>
              </a:rPr>
              <a:t>Main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248073" y="5083824"/>
            <a:ext cx="1702341" cy="99222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AR DESTINE" panose="02000000000000000000" pitchFamily="2" charset="0"/>
              </a:rPr>
              <a:t>BT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7402746" y="5096669"/>
            <a:ext cx="1702341" cy="99222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AR DESTINE" panose="02000000000000000000" pitchFamily="2" charset="0"/>
              </a:rPr>
              <a:t>Fart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9557419" y="5114004"/>
            <a:ext cx="1786666" cy="99222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AR DESTINE" panose="02000000000000000000" pitchFamily="2" charset="0"/>
              </a:rPr>
              <a:t>History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62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585" y="126460"/>
            <a:ext cx="7101191" cy="7101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321" y="966269"/>
            <a:ext cx="6096012" cy="60960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96" y="4479239"/>
            <a:ext cx="2271483" cy="18171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18" y="4014275"/>
            <a:ext cx="1767597" cy="238327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42" y="4839142"/>
            <a:ext cx="1336630" cy="73354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91" y="5021062"/>
            <a:ext cx="1336630" cy="7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8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18" y="4014275"/>
            <a:ext cx="1767597" cy="2383277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1757214" y="841070"/>
            <a:ext cx="3814160" cy="105807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AR DESTINE" panose="02000000000000000000" pitchFamily="2" charset="0"/>
              </a:rPr>
              <a:t>userRegister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757214" y="2435408"/>
            <a:ext cx="3814160" cy="105807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AR DESTINE" panose="02000000000000000000" pitchFamily="2" charset="0"/>
              </a:rPr>
              <a:t>getHistory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757214" y="4029746"/>
            <a:ext cx="3814160" cy="105807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AR DESTINE" panose="02000000000000000000" pitchFamily="2" charset="0"/>
              </a:rPr>
              <a:t>addDevice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131928" y="2435408"/>
            <a:ext cx="3814160" cy="105807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AR DESTINE" panose="02000000000000000000" pitchFamily="2" charset="0"/>
              </a:rPr>
              <a:t>selectHistory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131927" y="841069"/>
            <a:ext cx="3814160" cy="105807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AR DESTINE" panose="02000000000000000000" pitchFamily="2" charset="0"/>
              </a:rPr>
              <a:t>newData</a:t>
            </a:r>
            <a:endParaRPr lang="zh-TW" altLang="en-US" sz="3600" dirty="0">
              <a:latin typeface="AR DESTI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5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01" y="1963057"/>
            <a:ext cx="3813739" cy="3813739"/>
          </a:xfrm>
          <a:prstGeom prst="rect">
            <a:avLst/>
          </a:prstGeom>
        </p:spPr>
      </p:pic>
      <p:sp>
        <p:nvSpPr>
          <p:cNvPr id="15" name="弧形向右箭號 14"/>
          <p:cNvSpPr/>
          <p:nvPr/>
        </p:nvSpPr>
        <p:spPr>
          <a:xfrm flipH="1">
            <a:off x="6814075" y="1577201"/>
            <a:ext cx="372367" cy="1094879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弧形向右箭號 12"/>
          <p:cNvSpPr/>
          <p:nvPr/>
        </p:nvSpPr>
        <p:spPr>
          <a:xfrm>
            <a:off x="4419600" y="1577201"/>
            <a:ext cx="413674" cy="1094879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 b="26596"/>
          <a:stretch/>
        </p:blipFill>
        <p:spPr>
          <a:xfrm>
            <a:off x="1014046" y="2758663"/>
            <a:ext cx="2438400" cy="152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25" y="0"/>
            <a:ext cx="1836281" cy="18362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557" y="1836281"/>
            <a:ext cx="3827901" cy="336876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53106" y="656530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MQ-4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31959" y="4282663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MQ-9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4833274" y="1359966"/>
            <a:ext cx="567905" cy="5679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D0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233530" y="1359966"/>
            <a:ext cx="567905" cy="5679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A0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47233" y="2035592"/>
            <a:ext cx="1279147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HIGH/LOW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893030" y="1820149"/>
            <a:ext cx="10498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/>
              <a:t>0~1023</a:t>
            </a:r>
          </a:p>
          <a:p>
            <a:r>
              <a:rPr lang="en-US" altLang="zh-TW" sz="1600" b="1" dirty="0" smtClean="0"/>
              <a:t>0~5V</a:t>
            </a:r>
            <a:endParaRPr lang="zh-TW" altLang="en-US" sz="1600" b="1" dirty="0"/>
          </a:p>
        </p:txBody>
      </p:sp>
      <p:sp>
        <p:nvSpPr>
          <p:cNvPr id="16" name="橢圓 15"/>
          <p:cNvSpPr/>
          <p:nvPr/>
        </p:nvSpPr>
        <p:spPr>
          <a:xfrm>
            <a:off x="3120606" y="3520663"/>
            <a:ext cx="567905" cy="5679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A0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3758110" y="3596640"/>
            <a:ext cx="573024" cy="4206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664078" y="3503793"/>
            <a:ext cx="9018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/>
              <a:t>0~1023</a:t>
            </a:r>
            <a:endParaRPr lang="en-US" altLang="zh-TW" sz="1600" b="1" dirty="0" smtClean="0"/>
          </a:p>
          <a:p>
            <a:r>
              <a:rPr lang="en-US" altLang="zh-TW" sz="1600" b="1" dirty="0" smtClean="0"/>
              <a:t>0~5V</a:t>
            </a:r>
            <a:endParaRPr lang="zh-TW" altLang="en-US" sz="1600" b="1" dirty="0"/>
          </a:p>
        </p:txBody>
      </p:sp>
      <p:sp>
        <p:nvSpPr>
          <p:cNvPr id="19" name="向右箭號 18"/>
          <p:cNvSpPr/>
          <p:nvPr/>
        </p:nvSpPr>
        <p:spPr>
          <a:xfrm>
            <a:off x="7454392" y="3317699"/>
            <a:ext cx="1925201" cy="993803"/>
          </a:xfrm>
          <a:prstGeom prst="rightArrow">
            <a:avLst>
              <a:gd name="adj1" fmla="val 50000"/>
              <a:gd name="adj2" fmla="val 935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Sensor Data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1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6" grpId="0"/>
      <p:bldP spid="8" grpId="0"/>
      <p:bldP spid="9" grpId="0" animBg="1"/>
      <p:bldP spid="10" grpId="0" animBg="1"/>
      <p:bldP spid="11" grpId="0"/>
      <p:bldP spid="12" grpId="0"/>
      <p:bldP spid="16" grpId="0" animBg="1"/>
      <p:bldP spid="18" grpId="0" animBg="1"/>
      <p:bldP spid="17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31" y="-139601"/>
            <a:ext cx="7951321" cy="699760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1678329"/>
            <a:ext cx="12192000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困難重重</a:t>
            </a:r>
            <a:endParaRPr lang="zh-TW" altLang="en-US" sz="8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3483980"/>
            <a:ext cx="121920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精準度與預期不符、想抓的東西抓不到</a:t>
            </a:r>
            <a:endParaRPr lang="zh-TW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374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16204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期望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分析屁成分是否健康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不等於 4"/>
          <p:cNvSpPr/>
          <p:nvPr/>
        </p:nvSpPr>
        <p:spPr>
          <a:xfrm>
            <a:off x="4051139" y="1770927"/>
            <a:ext cx="497712" cy="474562"/>
          </a:xfrm>
          <a:prstGeom prst="mathNot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278949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是否有偵測到屁</a:t>
            </a:r>
            <a:endParaRPr lang="zh-TW" altLang="en-US" sz="6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甜甜圈 6"/>
          <p:cNvSpPr/>
          <p:nvPr/>
        </p:nvSpPr>
        <p:spPr>
          <a:xfrm>
            <a:off x="1944546" y="2695446"/>
            <a:ext cx="1203767" cy="1203767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6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174</Words>
  <Application>Microsoft Office PowerPoint</Application>
  <PresentationFormat>寬螢幕</PresentationFormat>
  <Paragraphs>47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新細明體</vt:lpstr>
      <vt:lpstr>AR DESTINE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林俊廷</dc:creator>
  <cp:lastModifiedBy>林俊廷</cp:lastModifiedBy>
  <cp:revision>20</cp:revision>
  <dcterms:created xsi:type="dcterms:W3CDTF">2018-01-10T15:30:07Z</dcterms:created>
  <dcterms:modified xsi:type="dcterms:W3CDTF">2018-01-10T16:36:02Z</dcterms:modified>
</cp:coreProperties>
</file>